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68" r:id="rId18"/>
    <p:sldId id="269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E941-CBAC-663E-04FA-6436316E7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E626B-B729-09A8-41C4-2394478B2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4C8E-C15C-50FF-4555-E9817B8B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14BD-26FB-54AF-9798-F380464F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3B59C-EF87-F3F1-D2F7-53FB04F7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68FB-EECF-7AD1-4A67-39440C47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F7698-AE02-8622-2EA4-FE5F5E5AC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99367-C789-65E7-383D-6AC29072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E84E2-3271-5301-1AF1-F98D4DE5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751A-2393-E101-02ED-4DAD6F2E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3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13DB3-65F1-3F68-F078-52D27595A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A74D-B26C-3DEF-6748-35D63470A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3736-8668-C844-07DD-7D734CD0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43EE0-6492-17A8-4EAB-B899F630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89EB2-AB40-A4DA-34A9-E4B40A09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6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4D0D-7F64-8C0B-C7A4-08EF25B1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49A0-6A7E-F31D-25E8-20BE43F52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7E7A-2FFA-50CC-5477-CB716283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95532-48CD-D4F1-DF84-AFF759BF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55783-173E-2C58-9D6E-DCCD0647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5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A539-2E77-F641-FCA4-476FB611B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F4AE9-C1D5-9CE9-5C1C-D27379085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60B55-5AF6-C8F0-AD39-198FB908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3574B-63B1-54E4-AA34-AD54029C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10F00-4529-BED3-8AC1-D385C0CF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7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AD74-22A8-0BA9-4C5A-7DFBFE3E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6F1E-4808-585C-E398-767EF5B89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E0572-F015-AFB6-C48F-797991AF9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AB789-B84F-A0C8-D930-64AD2985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59E5C-979E-56FA-F453-DEBB2B22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62E39-0E08-CB8F-6220-9727CF32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0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4623-414F-5316-DE00-C0566973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4C2B8-2928-35A4-4A39-9042D794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641A8-FA11-7FCA-87D3-A1E0386F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D69E9-56B4-1153-A62F-80ED48300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64C1D-FC23-71E9-52DD-948AF59D8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5284C-3F2E-17AA-CB6D-7DA6889C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D34F2-2237-0806-A7D5-109C2B70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870EB-7C9B-F240-E1FC-6A689F20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1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7866-C13A-3F2F-00D6-55116F7A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2C253-017F-DF9B-5985-256E6643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EB70-AA4A-A604-6DD1-DDBFB01E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7B699-AAD6-9FF5-631C-9D443AE4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A50E6-9562-710B-EB13-2EC8D265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65870-F4AB-0F8F-2F9F-DE322D51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E3104-74AD-E5FF-9FAE-D0D332DA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1B30-751B-F583-CB50-A0A365B4F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B92-EB05-B096-2E10-672616EDE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7AAF0-7088-C997-0103-3C8A72B7E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1E479-D662-5DE5-9A73-2A191A44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F469F-BB0C-8E64-2810-687282A3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FA2D-49ED-5BE6-A23C-C8FFA8FB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FB1F-0BD7-E42B-2C07-CEA6EC3C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00FC0-7D50-92AD-5947-22CD79874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48192-002C-6559-E926-6B9B9363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14C5-63B0-61FE-445B-DC1E0797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25E16-844A-42AF-66D9-9ED669C2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B738D-80DB-6F4F-37A2-27C05E81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6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C134B-AA71-98A9-24E7-CA90E37C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68761-CDBE-4953-F402-BBE9C39E9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1F595-DE30-8E60-6375-2B5D48983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A3409-F6E4-4022-A275-94C43587DA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11404-FC46-C2C4-4D1A-B3C5391ED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3FD8-6A87-BAB8-3F8F-33103CF91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5B948B-33EF-4039-9453-79E54912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9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ormules mathématiques et scientifiques">
            <a:extLst>
              <a:ext uri="{FF2B5EF4-FFF2-40B4-BE49-F238E27FC236}">
                <a16:creationId xmlns:a16="http://schemas.microsoft.com/office/drawing/2014/main" id="{244C5BF1-537D-E99D-D356-712C242B8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C73BC-8852-4608-A2BD-17A7D799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Naïve Bayes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B3C3E-C0A7-4061-57AF-5F04E41EB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Multinomial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7230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D294-04EF-3C3C-7DB8-DE8CC3060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14AD1-8DAA-FD96-3DCD-67A46C4A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2622753"/>
            <a:ext cx="8739187" cy="27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C5EA-1013-24C0-A5A2-B1776E68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6DDD-10D7-D1B6-3B86-B49267F7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21B7B-540C-7D70-7EE2-D4F92B1D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490662"/>
            <a:ext cx="85820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8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089F-9B50-5635-4C1D-EA56161F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F6752-9710-ABAF-7ACC-7AA1C8C2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2A053-207B-3205-4B6F-3E5FFB4C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52587"/>
            <a:ext cx="9201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1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D9763-6344-32D6-A142-8132AC11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7837F-1220-85E0-9FF9-1C34176A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585912"/>
            <a:ext cx="896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120B-16A1-7475-0090-9F63E601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are also called “likelihoods”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E7BC-5D05-E11C-40F7-9CFD83C29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39915-BD1F-998E-4695-6389E6B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37" y="1932622"/>
            <a:ext cx="2364423" cy="39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F0F8-DFF2-04D1-26B1-8DD43DD2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any message to be normal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3E131-2764-C955-1857-F9AE3CD4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087" y="2034381"/>
            <a:ext cx="9267825" cy="3933825"/>
          </a:xfrm>
        </p:spPr>
      </p:pic>
    </p:spTree>
    <p:extLst>
      <p:ext uri="{BB962C8B-B14F-4D97-AF65-F5344CB8AC3E}">
        <p14:creationId xmlns:p14="http://schemas.microsoft.com/office/powerpoint/2010/main" val="201405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5117-174C-1745-7DA4-31D8C069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“Dear Friend” = </a:t>
            </a:r>
            <a:r>
              <a:rPr lang="en-US" sz="2400" b="1" i="1" dirty="0"/>
              <a:t>p(</a:t>
            </a:r>
            <a:r>
              <a:rPr lang="en-US" sz="2400" b="1" i="1" dirty="0">
                <a:solidFill>
                  <a:srgbClr val="FF0000"/>
                </a:solidFill>
              </a:rPr>
              <a:t>N</a:t>
            </a:r>
            <a:r>
              <a:rPr lang="en-US" sz="2400" b="1" i="1" dirty="0"/>
              <a:t>)*p(</a:t>
            </a:r>
            <a:r>
              <a:rPr lang="en-US" sz="2400" b="1" i="1" dirty="0" err="1"/>
              <a:t>Dear|</a:t>
            </a:r>
            <a:r>
              <a:rPr lang="en-US" sz="2400" b="1" i="1" dirty="0" err="1">
                <a:solidFill>
                  <a:srgbClr val="FF0000"/>
                </a:solidFill>
              </a:rPr>
              <a:t>N</a:t>
            </a:r>
            <a:r>
              <a:rPr lang="en-US" sz="2400" b="1" i="1" dirty="0"/>
              <a:t>)*p(</a:t>
            </a:r>
            <a:r>
              <a:rPr lang="en-US" sz="2400" b="1" i="1" dirty="0" err="1"/>
              <a:t>Friend|</a:t>
            </a:r>
            <a:r>
              <a:rPr lang="en-US" sz="2400" b="1" i="1" dirty="0" err="1">
                <a:solidFill>
                  <a:srgbClr val="FF0000"/>
                </a:solidFill>
              </a:rPr>
              <a:t>N</a:t>
            </a:r>
            <a:r>
              <a:rPr lang="en-US" sz="2400" b="1" i="1" dirty="0"/>
              <a:t>)</a:t>
            </a:r>
            <a:endParaRPr lang="en-US" b="1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9E7BB-F212-CE9E-6A72-7573AAF52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2005806"/>
            <a:ext cx="9020175" cy="3990975"/>
          </a:xfrm>
        </p:spPr>
      </p:pic>
    </p:spTree>
    <p:extLst>
      <p:ext uri="{BB962C8B-B14F-4D97-AF65-F5344CB8AC3E}">
        <p14:creationId xmlns:p14="http://schemas.microsoft.com/office/powerpoint/2010/main" val="19682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E444-3538-E5A6-E7DF-A19493AB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think of 0.09 as the score that “Dear Friend” gets if it is a “normal”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3A8D-CC1F-8B6C-FF26-C67AFD2B6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US" dirty="0" err="1"/>
              <a:t>N|Dear</a:t>
            </a:r>
            <a:r>
              <a:rPr lang="en-US" dirty="0"/>
              <a:t> Friend) * 0.09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35389-764F-C430-E7C8-F4BF2120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405063"/>
            <a:ext cx="8924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FD49-396D-7163-D96A-6B91CCE6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 we calculate the same for spam 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10524-8F0E-9DBC-C6B7-87B8DCE8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5" y="1962944"/>
            <a:ext cx="9163050" cy="4076700"/>
          </a:xfrm>
        </p:spPr>
      </p:pic>
    </p:spTree>
    <p:extLst>
      <p:ext uri="{BB962C8B-B14F-4D97-AF65-F5344CB8AC3E}">
        <p14:creationId xmlns:p14="http://schemas.microsoft.com/office/powerpoint/2010/main" val="237261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7B1-8234-5041-09C7-E46AABCC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“Dear Friend” = </a:t>
            </a:r>
            <a:r>
              <a:rPr lang="en-US" sz="2400" b="1" i="1" dirty="0"/>
              <a:t>p(</a:t>
            </a: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i="1" dirty="0"/>
              <a:t>)*p(</a:t>
            </a:r>
            <a:r>
              <a:rPr lang="en-US" sz="2400" b="1" i="1" dirty="0" err="1"/>
              <a:t>Dear|</a:t>
            </a:r>
            <a:r>
              <a:rPr lang="en-US" sz="2400" b="1" i="1" dirty="0" err="1">
                <a:solidFill>
                  <a:srgbClr val="FF0000"/>
                </a:solidFill>
              </a:rPr>
              <a:t>S</a:t>
            </a:r>
            <a:r>
              <a:rPr lang="en-US" sz="2400" b="1" i="1" dirty="0"/>
              <a:t>)*p(</a:t>
            </a:r>
            <a:r>
              <a:rPr lang="en-US" sz="2400" b="1" i="1" dirty="0" err="1"/>
              <a:t>Friend|</a:t>
            </a:r>
            <a:r>
              <a:rPr lang="en-US" sz="2400" b="1" i="1" dirty="0" err="1">
                <a:solidFill>
                  <a:srgbClr val="FF0000"/>
                </a:solidFill>
              </a:rPr>
              <a:t>S</a:t>
            </a:r>
            <a:r>
              <a:rPr lang="en-US" sz="2400" b="1" i="1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E0906-1A7B-2D56-7C36-59B94AEF0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62" y="1981994"/>
            <a:ext cx="8677275" cy="4038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4D2CA-CCB5-F099-800A-2149CD41209C}"/>
              </a:ext>
            </a:extLst>
          </p:cNvPr>
          <p:cNvSpPr txBox="1"/>
          <p:nvPr/>
        </p:nvSpPr>
        <p:spPr>
          <a:xfrm>
            <a:off x="838199" y="1335663"/>
            <a:ext cx="1029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think of 0.01 as the score that “Dear Friend” gets if it is a “spam” message</a:t>
            </a:r>
          </a:p>
        </p:txBody>
      </p:sp>
    </p:spTree>
    <p:extLst>
      <p:ext uri="{BB962C8B-B14F-4D97-AF65-F5344CB8AC3E}">
        <p14:creationId xmlns:p14="http://schemas.microsoft.com/office/powerpoint/2010/main" val="56458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ED79-888A-5FC5-3F06-13D507635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15EB8-B467-61B5-E31D-49856163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038350"/>
            <a:ext cx="6038850" cy="278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82195-03D0-53A3-F806-959BCB56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038350"/>
            <a:ext cx="603885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64078-CB30-0E73-D5CA-01D2348E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038350"/>
            <a:ext cx="6038850" cy="278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D7859-023D-C02C-CE40-47451808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816100"/>
            <a:ext cx="833444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8D2E-EC03-3A10-1DF5-7FE15CB5F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  <a:p>
            <a:pPr lvl="1"/>
            <a:r>
              <a:rPr lang="en-US" dirty="0"/>
              <a:t>Since 0.09 is greater than 0.01</a:t>
            </a:r>
          </a:p>
          <a:p>
            <a:pPr lvl="1"/>
            <a:r>
              <a:rPr lang="en-US" dirty="0"/>
              <a:t>We will treat this as a normal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E4965-9F09-B9E2-8EC7-3C21F729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3428999"/>
            <a:ext cx="753477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9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0236-3391-6009-09B1-822D29EA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see the excel calculation for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74938-458A-2474-6330-0DA6A2EF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6BE0-0325-5F8F-7498-37276073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15537-6704-54EE-A16D-8A6D29C2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33176"/>
            <a:ext cx="8162987" cy="38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42A4-A2FE-D2C9-5A47-220C0E2A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8A5A3-4793-E114-2BB6-84247AE4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6" y="1363068"/>
            <a:ext cx="7700962" cy="46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6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A2F1-B682-36F2-AB47-CCB86878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or word frequency 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D2F15-6E8C-9C4C-8B0C-1F48BD21C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086769"/>
            <a:ext cx="8801100" cy="3829050"/>
          </a:xfrm>
        </p:spPr>
      </p:pic>
    </p:spTree>
    <p:extLst>
      <p:ext uri="{BB962C8B-B14F-4D97-AF65-F5344CB8AC3E}">
        <p14:creationId xmlns:p14="http://schemas.microsoft.com/office/powerpoint/2010/main" val="385547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ED11-EE15-9F33-5234-68DF8ABF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7C2CA-9603-8CEE-9F84-3B20BB78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071687"/>
            <a:ext cx="9138978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2F898-1F45-4023-B029-BEBF13AE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D99F1-9AA7-3BCC-11DA-D4714C46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1496"/>
            <a:ext cx="7977187" cy="338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E6DC-5700-2A5F-9412-F489CBB9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15E5D-1247-8C18-35A9-3967F95D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0" y="1719262"/>
            <a:ext cx="9225827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1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4A25-2FE3-18C8-933C-F4BEAD158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134B4-41E0-62F3-D8E4-814898D4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48" y="1785937"/>
            <a:ext cx="9118077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155</Words>
  <Application>Microsoft Office PowerPoint</Application>
  <PresentationFormat>Widescreen</PresentationFormat>
  <Paragraphs>15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Naïve Bayes Algorithm</vt:lpstr>
      <vt:lpstr>PowerPoint Presentation</vt:lpstr>
      <vt:lpstr>PowerPoint Presentation</vt:lpstr>
      <vt:lpstr>PowerPoint Presentation</vt:lpstr>
      <vt:lpstr>Histogram or word frequency 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Probabilities are also called “likelihoods”</vt:lpstr>
      <vt:lpstr>Probability of any message to be normal</vt:lpstr>
      <vt:lpstr>Probability of “Dear Friend” = p(N)*p(Dear|N)*p(Friend|N)</vt:lpstr>
      <vt:lpstr>We can think of 0.09 as the score that “Dear Friend” gets if it is a “normal” message</vt:lpstr>
      <vt:lpstr>Similarly we calculate the same for spam scenario</vt:lpstr>
      <vt:lpstr>Probability of “Dear Friend” = p(S)*p(Dear|S)*p(Friend|S)</vt:lpstr>
      <vt:lpstr>PowerPoint Presentation</vt:lpstr>
      <vt:lpstr>Please see the excel calculation for tweets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Algorithm</dc:title>
  <dc:creator>Ansar Muhammad</dc:creator>
  <cp:lastModifiedBy>Ansar Muhammad</cp:lastModifiedBy>
  <cp:revision>30</cp:revision>
  <dcterms:created xsi:type="dcterms:W3CDTF">2024-01-25T06:21:43Z</dcterms:created>
  <dcterms:modified xsi:type="dcterms:W3CDTF">2024-01-29T07:36:21Z</dcterms:modified>
</cp:coreProperties>
</file>